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68" d="100"/>
          <a:sy n="68" d="100"/>
        </p:scale>
        <p:origin x="9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B064-C2F0-4C01-B9E8-CC746BEA8B5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BC9E2CBA-EB23-4D48-8B5B-E5E25296E7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D908023A-2835-4FA2-BBCF-47CCC1F19C56}"/>
              </a:ext>
            </a:extLst>
          </p:cNvPr>
          <p:cNvSpPr>
            <a:spLocks noGrp="1"/>
          </p:cNvSpPr>
          <p:nvPr>
            <p:ph type="dt" sz="half" idx="10"/>
          </p:nvPr>
        </p:nvSpPr>
        <p:spPr/>
        <p:txBody>
          <a:bodyPr/>
          <a:lstStyle/>
          <a:p>
            <a:fld id="{50F31CB2-650C-48FC-8A2F-98D1F7361D1F}" type="datetimeFigureOut">
              <a:rPr lang="es-CO" smtClean="0"/>
              <a:t>21/04/2020</a:t>
            </a:fld>
            <a:endParaRPr lang="es-CO"/>
          </a:p>
        </p:txBody>
      </p:sp>
      <p:sp>
        <p:nvSpPr>
          <p:cNvPr id="5" name="Marcador de pie de página 4">
            <a:extLst>
              <a:ext uri="{FF2B5EF4-FFF2-40B4-BE49-F238E27FC236}">
                <a16:creationId xmlns:a16="http://schemas.microsoft.com/office/drawing/2014/main" id="{EA1F348C-CDB2-4407-9123-398771A399D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BCC6E0D-940E-4E3C-B57F-87A0009759DF}"/>
              </a:ext>
            </a:extLst>
          </p:cNvPr>
          <p:cNvSpPr>
            <a:spLocks noGrp="1"/>
          </p:cNvSpPr>
          <p:nvPr>
            <p:ph type="sldNum" sz="quarter" idx="12"/>
          </p:nvPr>
        </p:nvSpPr>
        <p:spPr/>
        <p:txBody>
          <a:bodyPr/>
          <a:lstStyle/>
          <a:p>
            <a:fld id="{FE0EE9D5-C4DB-4FCF-B61A-B07DA2940DAC}" type="slidenum">
              <a:rPr lang="es-CO" smtClean="0"/>
              <a:t>‹Nº›</a:t>
            </a:fld>
            <a:endParaRPr lang="es-CO"/>
          </a:p>
        </p:txBody>
      </p:sp>
    </p:spTree>
    <p:extLst>
      <p:ext uri="{BB962C8B-B14F-4D97-AF65-F5344CB8AC3E}">
        <p14:creationId xmlns:p14="http://schemas.microsoft.com/office/powerpoint/2010/main" val="3055220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8C3B84-3EA4-486E-9D94-5AD882C7413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78EDFC0A-4A5A-4727-BCC3-22E52DEBA54A}"/>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69D3956-B9E8-418D-AD1B-C5763DDA5C9E}"/>
              </a:ext>
            </a:extLst>
          </p:cNvPr>
          <p:cNvSpPr>
            <a:spLocks noGrp="1"/>
          </p:cNvSpPr>
          <p:nvPr>
            <p:ph type="dt" sz="half" idx="10"/>
          </p:nvPr>
        </p:nvSpPr>
        <p:spPr/>
        <p:txBody>
          <a:bodyPr/>
          <a:lstStyle/>
          <a:p>
            <a:fld id="{50F31CB2-650C-48FC-8A2F-98D1F7361D1F}" type="datetimeFigureOut">
              <a:rPr lang="es-CO" smtClean="0"/>
              <a:t>21/04/2020</a:t>
            </a:fld>
            <a:endParaRPr lang="es-CO"/>
          </a:p>
        </p:txBody>
      </p:sp>
      <p:sp>
        <p:nvSpPr>
          <p:cNvPr id="5" name="Marcador de pie de página 4">
            <a:extLst>
              <a:ext uri="{FF2B5EF4-FFF2-40B4-BE49-F238E27FC236}">
                <a16:creationId xmlns:a16="http://schemas.microsoft.com/office/drawing/2014/main" id="{D6AFAFD2-9673-436F-A46E-1FA037B9D9E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62EA52D-465B-4182-BFD2-120D741E44E4}"/>
              </a:ext>
            </a:extLst>
          </p:cNvPr>
          <p:cNvSpPr>
            <a:spLocks noGrp="1"/>
          </p:cNvSpPr>
          <p:nvPr>
            <p:ph type="sldNum" sz="quarter" idx="12"/>
          </p:nvPr>
        </p:nvSpPr>
        <p:spPr/>
        <p:txBody>
          <a:bodyPr/>
          <a:lstStyle/>
          <a:p>
            <a:fld id="{FE0EE9D5-C4DB-4FCF-B61A-B07DA2940DAC}" type="slidenum">
              <a:rPr lang="es-CO" smtClean="0"/>
              <a:t>‹Nº›</a:t>
            </a:fld>
            <a:endParaRPr lang="es-CO"/>
          </a:p>
        </p:txBody>
      </p:sp>
    </p:spTree>
    <p:extLst>
      <p:ext uri="{BB962C8B-B14F-4D97-AF65-F5344CB8AC3E}">
        <p14:creationId xmlns:p14="http://schemas.microsoft.com/office/powerpoint/2010/main" val="2079654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8F654FA-67C5-4D38-A2E4-12E21825834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907549D9-DC58-42D7-A9EA-54505C038C52}"/>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C9F3E2B-A034-4CB1-99B4-4BF4B950939A}"/>
              </a:ext>
            </a:extLst>
          </p:cNvPr>
          <p:cNvSpPr>
            <a:spLocks noGrp="1"/>
          </p:cNvSpPr>
          <p:nvPr>
            <p:ph type="dt" sz="half" idx="10"/>
          </p:nvPr>
        </p:nvSpPr>
        <p:spPr/>
        <p:txBody>
          <a:bodyPr/>
          <a:lstStyle/>
          <a:p>
            <a:fld id="{50F31CB2-650C-48FC-8A2F-98D1F7361D1F}" type="datetimeFigureOut">
              <a:rPr lang="es-CO" smtClean="0"/>
              <a:t>21/04/2020</a:t>
            </a:fld>
            <a:endParaRPr lang="es-CO"/>
          </a:p>
        </p:txBody>
      </p:sp>
      <p:sp>
        <p:nvSpPr>
          <p:cNvPr id="5" name="Marcador de pie de página 4">
            <a:extLst>
              <a:ext uri="{FF2B5EF4-FFF2-40B4-BE49-F238E27FC236}">
                <a16:creationId xmlns:a16="http://schemas.microsoft.com/office/drawing/2014/main" id="{36C7FC7E-0BC4-4499-9775-54A04AF0237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E85A064-B585-46E8-A087-8F4F06434568}"/>
              </a:ext>
            </a:extLst>
          </p:cNvPr>
          <p:cNvSpPr>
            <a:spLocks noGrp="1"/>
          </p:cNvSpPr>
          <p:nvPr>
            <p:ph type="sldNum" sz="quarter" idx="12"/>
          </p:nvPr>
        </p:nvSpPr>
        <p:spPr/>
        <p:txBody>
          <a:bodyPr/>
          <a:lstStyle/>
          <a:p>
            <a:fld id="{FE0EE9D5-C4DB-4FCF-B61A-B07DA2940DAC}" type="slidenum">
              <a:rPr lang="es-CO" smtClean="0"/>
              <a:t>‹Nº›</a:t>
            </a:fld>
            <a:endParaRPr lang="es-CO"/>
          </a:p>
        </p:txBody>
      </p:sp>
    </p:spTree>
    <p:extLst>
      <p:ext uri="{BB962C8B-B14F-4D97-AF65-F5344CB8AC3E}">
        <p14:creationId xmlns:p14="http://schemas.microsoft.com/office/powerpoint/2010/main" val="2749363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CEC626-3C8A-4ED1-8C84-CF8D43AE859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FAB64C5-CA1C-406C-A79A-5973D270B607}"/>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FC97340-CC43-4BFB-8026-DDAFCF427459}"/>
              </a:ext>
            </a:extLst>
          </p:cNvPr>
          <p:cNvSpPr>
            <a:spLocks noGrp="1"/>
          </p:cNvSpPr>
          <p:nvPr>
            <p:ph type="dt" sz="half" idx="10"/>
          </p:nvPr>
        </p:nvSpPr>
        <p:spPr/>
        <p:txBody>
          <a:bodyPr/>
          <a:lstStyle/>
          <a:p>
            <a:fld id="{50F31CB2-650C-48FC-8A2F-98D1F7361D1F}" type="datetimeFigureOut">
              <a:rPr lang="es-CO" smtClean="0"/>
              <a:t>21/04/2020</a:t>
            </a:fld>
            <a:endParaRPr lang="es-CO"/>
          </a:p>
        </p:txBody>
      </p:sp>
      <p:sp>
        <p:nvSpPr>
          <p:cNvPr id="5" name="Marcador de pie de página 4">
            <a:extLst>
              <a:ext uri="{FF2B5EF4-FFF2-40B4-BE49-F238E27FC236}">
                <a16:creationId xmlns:a16="http://schemas.microsoft.com/office/drawing/2014/main" id="{9F1E930C-1AF5-4919-8EC7-5AB60F67D9B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13A7897-A44C-4830-B49F-598A069A2F01}"/>
              </a:ext>
            </a:extLst>
          </p:cNvPr>
          <p:cNvSpPr>
            <a:spLocks noGrp="1"/>
          </p:cNvSpPr>
          <p:nvPr>
            <p:ph type="sldNum" sz="quarter" idx="12"/>
          </p:nvPr>
        </p:nvSpPr>
        <p:spPr/>
        <p:txBody>
          <a:bodyPr/>
          <a:lstStyle/>
          <a:p>
            <a:fld id="{FE0EE9D5-C4DB-4FCF-B61A-B07DA2940DAC}" type="slidenum">
              <a:rPr lang="es-CO" smtClean="0"/>
              <a:t>‹Nº›</a:t>
            </a:fld>
            <a:endParaRPr lang="es-CO"/>
          </a:p>
        </p:txBody>
      </p:sp>
    </p:spTree>
    <p:extLst>
      <p:ext uri="{BB962C8B-B14F-4D97-AF65-F5344CB8AC3E}">
        <p14:creationId xmlns:p14="http://schemas.microsoft.com/office/powerpoint/2010/main" val="3868051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EA44DF-BECC-40BB-9429-9726E8E98C4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8026C9D4-0621-4CD1-B7A0-44C35E6434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4ED1A1E3-BA93-4FD2-8923-17EEC1702A07}"/>
              </a:ext>
            </a:extLst>
          </p:cNvPr>
          <p:cNvSpPr>
            <a:spLocks noGrp="1"/>
          </p:cNvSpPr>
          <p:nvPr>
            <p:ph type="dt" sz="half" idx="10"/>
          </p:nvPr>
        </p:nvSpPr>
        <p:spPr/>
        <p:txBody>
          <a:bodyPr/>
          <a:lstStyle/>
          <a:p>
            <a:fld id="{50F31CB2-650C-48FC-8A2F-98D1F7361D1F}" type="datetimeFigureOut">
              <a:rPr lang="es-CO" smtClean="0"/>
              <a:t>21/04/2020</a:t>
            </a:fld>
            <a:endParaRPr lang="es-CO"/>
          </a:p>
        </p:txBody>
      </p:sp>
      <p:sp>
        <p:nvSpPr>
          <p:cNvPr id="5" name="Marcador de pie de página 4">
            <a:extLst>
              <a:ext uri="{FF2B5EF4-FFF2-40B4-BE49-F238E27FC236}">
                <a16:creationId xmlns:a16="http://schemas.microsoft.com/office/drawing/2014/main" id="{59C54259-FB14-4D42-B877-CBBA4B9D4C0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661EBFC-0C23-4ABF-A365-B9E90BAF1B5A}"/>
              </a:ext>
            </a:extLst>
          </p:cNvPr>
          <p:cNvSpPr>
            <a:spLocks noGrp="1"/>
          </p:cNvSpPr>
          <p:nvPr>
            <p:ph type="sldNum" sz="quarter" idx="12"/>
          </p:nvPr>
        </p:nvSpPr>
        <p:spPr/>
        <p:txBody>
          <a:bodyPr/>
          <a:lstStyle/>
          <a:p>
            <a:fld id="{FE0EE9D5-C4DB-4FCF-B61A-B07DA2940DAC}" type="slidenum">
              <a:rPr lang="es-CO" smtClean="0"/>
              <a:t>‹Nº›</a:t>
            </a:fld>
            <a:endParaRPr lang="es-CO"/>
          </a:p>
        </p:txBody>
      </p:sp>
    </p:spTree>
    <p:extLst>
      <p:ext uri="{BB962C8B-B14F-4D97-AF65-F5344CB8AC3E}">
        <p14:creationId xmlns:p14="http://schemas.microsoft.com/office/powerpoint/2010/main" val="1517357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E8A1B4-0CDF-43CA-B0E3-56E89AC1116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1CC6E1EC-3D00-4F98-8120-16883C8C0BE1}"/>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65A7F42B-16B4-401B-82FB-3018EACC1137}"/>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370D7014-3DF9-473E-9B38-4A8665DF6CC9}"/>
              </a:ext>
            </a:extLst>
          </p:cNvPr>
          <p:cNvSpPr>
            <a:spLocks noGrp="1"/>
          </p:cNvSpPr>
          <p:nvPr>
            <p:ph type="dt" sz="half" idx="10"/>
          </p:nvPr>
        </p:nvSpPr>
        <p:spPr/>
        <p:txBody>
          <a:bodyPr/>
          <a:lstStyle/>
          <a:p>
            <a:fld id="{50F31CB2-650C-48FC-8A2F-98D1F7361D1F}" type="datetimeFigureOut">
              <a:rPr lang="es-CO" smtClean="0"/>
              <a:t>21/04/2020</a:t>
            </a:fld>
            <a:endParaRPr lang="es-CO"/>
          </a:p>
        </p:txBody>
      </p:sp>
      <p:sp>
        <p:nvSpPr>
          <p:cNvPr id="6" name="Marcador de pie de página 5">
            <a:extLst>
              <a:ext uri="{FF2B5EF4-FFF2-40B4-BE49-F238E27FC236}">
                <a16:creationId xmlns:a16="http://schemas.microsoft.com/office/drawing/2014/main" id="{F0E00ACE-5285-490A-A7CB-541A16DED68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55F43D7-B21E-45E2-AA42-10456251A664}"/>
              </a:ext>
            </a:extLst>
          </p:cNvPr>
          <p:cNvSpPr>
            <a:spLocks noGrp="1"/>
          </p:cNvSpPr>
          <p:nvPr>
            <p:ph type="sldNum" sz="quarter" idx="12"/>
          </p:nvPr>
        </p:nvSpPr>
        <p:spPr/>
        <p:txBody>
          <a:bodyPr/>
          <a:lstStyle/>
          <a:p>
            <a:fld id="{FE0EE9D5-C4DB-4FCF-B61A-B07DA2940DAC}" type="slidenum">
              <a:rPr lang="es-CO" smtClean="0"/>
              <a:t>‹Nº›</a:t>
            </a:fld>
            <a:endParaRPr lang="es-CO"/>
          </a:p>
        </p:txBody>
      </p:sp>
    </p:spTree>
    <p:extLst>
      <p:ext uri="{BB962C8B-B14F-4D97-AF65-F5344CB8AC3E}">
        <p14:creationId xmlns:p14="http://schemas.microsoft.com/office/powerpoint/2010/main" val="3224737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473F60-8202-4D0C-A4EA-2192027D678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6C3C191-EA19-4CCD-8754-E3C4FD626F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A38674B1-32FE-4216-B9E0-21A805E537C6}"/>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3E72DD9E-ECE0-4245-98A6-7E9E44A207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627DD98C-DCB8-4068-8A72-F68B7A74DE06}"/>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6CB658DA-6F40-49E5-B4AA-D895701F79BD}"/>
              </a:ext>
            </a:extLst>
          </p:cNvPr>
          <p:cNvSpPr>
            <a:spLocks noGrp="1"/>
          </p:cNvSpPr>
          <p:nvPr>
            <p:ph type="dt" sz="half" idx="10"/>
          </p:nvPr>
        </p:nvSpPr>
        <p:spPr/>
        <p:txBody>
          <a:bodyPr/>
          <a:lstStyle/>
          <a:p>
            <a:fld id="{50F31CB2-650C-48FC-8A2F-98D1F7361D1F}" type="datetimeFigureOut">
              <a:rPr lang="es-CO" smtClean="0"/>
              <a:t>21/04/2020</a:t>
            </a:fld>
            <a:endParaRPr lang="es-CO"/>
          </a:p>
        </p:txBody>
      </p:sp>
      <p:sp>
        <p:nvSpPr>
          <p:cNvPr id="8" name="Marcador de pie de página 7">
            <a:extLst>
              <a:ext uri="{FF2B5EF4-FFF2-40B4-BE49-F238E27FC236}">
                <a16:creationId xmlns:a16="http://schemas.microsoft.com/office/drawing/2014/main" id="{21270B0E-E744-4BAB-B830-94F08DFA426A}"/>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E34E7423-5AEB-4DE5-84DE-D0987FBDA5E0}"/>
              </a:ext>
            </a:extLst>
          </p:cNvPr>
          <p:cNvSpPr>
            <a:spLocks noGrp="1"/>
          </p:cNvSpPr>
          <p:nvPr>
            <p:ph type="sldNum" sz="quarter" idx="12"/>
          </p:nvPr>
        </p:nvSpPr>
        <p:spPr/>
        <p:txBody>
          <a:bodyPr/>
          <a:lstStyle/>
          <a:p>
            <a:fld id="{FE0EE9D5-C4DB-4FCF-B61A-B07DA2940DAC}" type="slidenum">
              <a:rPr lang="es-CO" smtClean="0"/>
              <a:t>‹Nº›</a:t>
            </a:fld>
            <a:endParaRPr lang="es-CO"/>
          </a:p>
        </p:txBody>
      </p:sp>
    </p:spTree>
    <p:extLst>
      <p:ext uri="{BB962C8B-B14F-4D97-AF65-F5344CB8AC3E}">
        <p14:creationId xmlns:p14="http://schemas.microsoft.com/office/powerpoint/2010/main" val="3004503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ADE859-96AD-42E9-B8BA-25BC0DA3EF6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920FDE7D-D831-4507-82BF-2F4023BBCE88}"/>
              </a:ext>
            </a:extLst>
          </p:cNvPr>
          <p:cNvSpPr>
            <a:spLocks noGrp="1"/>
          </p:cNvSpPr>
          <p:nvPr>
            <p:ph type="dt" sz="half" idx="10"/>
          </p:nvPr>
        </p:nvSpPr>
        <p:spPr/>
        <p:txBody>
          <a:bodyPr/>
          <a:lstStyle/>
          <a:p>
            <a:fld id="{50F31CB2-650C-48FC-8A2F-98D1F7361D1F}" type="datetimeFigureOut">
              <a:rPr lang="es-CO" smtClean="0"/>
              <a:t>21/04/2020</a:t>
            </a:fld>
            <a:endParaRPr lang="es-CO"/>
          </a:p>
        </p:txBody>
      </p:sp>
      <p:sp>
        <p:nvSpPr>
          <p:cNvPr id="4" name="Marcador de pie de página 3">
            <a:extLst>
              <a:ext uri="{FF2B5EF4-FFF2-40B4-BE49-F238E27FC236}">
                <a16:creationId xmlns:a16="http://schemas.microsoft.com/office/drawing/2014/main" id="{ED691BE8-C3E4-4710-8C24-2E4949FB8BF0}"/>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DE61685F-3F2B-405A-A08B-963A47A77BFB}"/>
              </a:ext>
            </a:extLst>
          </p:cNvPr>
          <p:cNvSpPr>
            <a:spLocks noGrp="1"/>
          </p:cNvSpPr>
          <p:nvPr>
            <p:ph type="sldNum" sz="quarter" idx="12"/>
          </p:nvPr>
        </p:nvSpPr>
        <p:spPr/>
        <p:txBody>
          <a:bodyPr/>
          <a:lstStyle/>
          <a:p>
            <a:fld id="{FE0EE9D5-C4DB-4FCF-B61A-B07DA2940DAC}" type="slidenum">
              <a:rPr lang="es-CO" smtClean="0"/>
              <a:t>‹Nº›</a:t>
            </a:fld>
            <a:endParaRPr lang="es-CO"/>
          </a:p>
        </p:txBody>
      </p:sp>
    </p:spTree>
    <p:extLst>
      <p:ext uri="{BB962C8B-B14F-4D97-AF65-F5344CB8AC3E}">
        <p14:creationId xmlns:p14="http://schemas.microsoft.com/office/powerpoint/2010/main" val="2662840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8564B07-C43D-454B-B329-58862BABF23D}"/>
              </a:ext>
            </a:extLst>
          </p:cNvPr>
          <p:cNvSpPr>
            <a:spLocks noGrp="1"/>
          </p:cNvSpPr>
          <p:nvPr>
            <p:ph type="dt" sz="half" idx="10"/>
          </p:nvPr>
        </p:nvSpPr>
        <p:spPr/>
        <p:txBody>
          <a:bodyPr/>
          <a:lstStyle/>
          <a:p>
            <a:fld id="{50F31CB2-650C-48FC-8A2F-98D1F7361D1F}" type="datetimeFigureOut">
              <a:rPr lang="es-CO" smtClean="0"/>
              <a:t>21/04/2020</a:t>
            </a:fld>
            <a:endParaRPr lang="es-CO"/>
          </a:p>
        </p:txBody>
      </p:sp>
      <p:sp>
        <p:nvSpPr>
          <p:cNvPr id="3" name="Marcador de pie de página 2">
            <a:extLst>
              <a:ext uri="{FF2B5EF4-FFF2-40B4-BE49-F238E27FC236}">
                <a16:creationId xmlns:a16="http://schemas.microsoft.com/office/drawing/2014/main" id="{BE18E57D-015D-459F-8173-C9159C18D2EC}"/>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C0C76928-BA36-452B-8ACD-2C6C887FB6F2}"/>
              </a:ext>
            </a:extLst>
          </p:cNvPr>
          <p:cNvSpPr>
            <a:spLocks noGrp="1"/>
          </p:cNvSpPr>
          <p:nvPr>
            <p:ph type="sldNum" sz="quarter" idx="12"/>
          </p:nvPr>
        </p:nvSpPr>
        <p:spPr/>
        <p:txBody>
          <a:bodyPr/>
          <a:lstStyle/>
          <a:p>
            <a:fld id="{FE0EE9D5-C4DB-4FCF-B61A-B07DA2940DAC}" type="slidenum">
              <a:rPr lang="es-CO" smtClean="0"/>
              <a:t>‹Nº›</a:t>
            </a:fld>
            <a:endParaRPr lang="es-CO"/>
          </a:p>
        </p:txBody>
      </p:sp>
    </p:spTree>
    <p:extLst>
      <p:ext uri="{BB962C8B-B14F-4D97-AF65-F5344CB8AC3E}">
        <p14:creationId xmlns:p14="http://schemas.microsoft.com/office/powerpoint/2010/main" val="1854202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716208-3BBB-49FB-9213-B9789400E90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1A3943B-BD67-4146-A3E3-6877AA88B9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731AAB23-2180-4480-9E2C-19AB422B78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B3549F00-B075-4B68-B42B-BF1E3D6B5F31}"/>
              </a:ext>
            </a:extLst>
          </p:cNvPr>
          <p:cNvSpPr>
            <a:spLocks noGrp="1"/>
          </p:cNvSpPr>
          <p:nvPr>
            <p:ph type="dt" sz="half" idx="10"/>
          </p:nvPr>
        </p:nvSpPr>
        <p:spPr/>
        <p:txBody>
          <a:bodyPr/>
          <a:lstStyle/>
          <a:p>
            <a:fld id="{50F31CB2-650C-48FC-8A2F-98D1F7361D1F}" type="datetimeFigureOut">
              <a:rPr lang="es-CO" smtClean="0"/>
              <a:t>21/04/2020</a:t>
            </a:fld>
            <a:endParaRPr lang="es-CO"/>
          </a:p>
        </p:txBody>
      </p:sp>
      <p:sp>
        <p:nvSpPr>
          <p:cNvPr id="6" name="Marcador de pie de página 5">
            <a:extLst>
              <a:ext uri="{FF2B5EF4-FFF2-40B4-BE49-F238E27FC236}">
                <a16:creationId xmlns:a16="http://schemas.microsoft.com/office/drawing/2014/main" id="{AB59F525-FC00-4702-B83E-632FFCB69B0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5351DB6-A9CA-4FE7-9B04-CF9403762B49}"/>
              </a:ext>
            </a:extLst>
          </p:cNvPr>
          <p:cNvSpPr>
            <a:spLocks noGrp="1"/>
          </p:cNvSpPr>
          <p:nvPr>
            <p:ph type="sldNum" sz="quarter" idx="12"/>
          </p:nvPr>
        </p:nvSpPr>
        <p:spPr/>
        <p:txBody>
          <a:bodyPr/>
          <a:lstStyle/>
          <a:p>
            <a:fld id="{FE0EE9D5-C4DB-4FCF-B61A-B07DA2940DAC}" type="slidenum">
              <a:rPr lang="es-CO" smtClean="0"/>
              <a:t>‹Nº›</a:t>
            </a:fld>
            <a:endParaRPr lang="es-CO"/>
          </a:p>
        </p:txBody>
      </p:sp>
    </p:spTree>
    <p:extLst>
      <p:ext uri="{BB962C8B-B14F-4D97-AF65-F5344CB8AC3E}">
        <p14:creationId xmlns:p14="http://schemas.microsoft.com/office/powerpoint/2010/main" val="3555158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C77A6B-CF90-4238-A8F4-77043E2E67E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6A40FDF5-84E5-4B8D-A5AD-2962A08896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7EF65035-7202-46C4-9D88-5271EC8F6C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0887D224-DF25-41CE-BD90-197E0173E603}"/>
              </a:ext>
            </a:extLst>
          </p:cNvPr>
          <p:cNvSpPr>
            <a:spLocks noGrp="1"/>
          </p:cNvSpPr>
          <p:nvPr>
            <p:ph type="dt" sz="half" idx="10"/>
          </p:nvPr>
        </p:nvSpPr>
        <p:spPr/>
        <p:txBody>
          <a:bodyPr/>
          <a:lstStyle/>
          <a:p>
            <a:fld id="{50F31CB2-650C-48FC-8A2F-98D1F7361D1F}" type="datetimeFigureOut">
              <a:rPr lang="es-CO" smtClean="0"/>
              <a:t>21/04/2020</a:t>
            </a:fld>
            <a:endParaRPr lang="es-CO"/>
          </a:p>
        </p:txBody>
      </p:sp>
      <p:sp>
        <p:nvSpPr>
          <p:cNvPr id="6" name="Marcador de pie de página 5">
            <a:extLst>
              <a:ext uri="{FF2B5EF4-FFF2-40B4-BE49-F238E27FC236}">
                <a16:creationId xmlns:a16="http://schemas.microsoft.com/office/drawing/2014/main" id="{71879949-ED02-424D-8688-1DAEC5F0E816}"/>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CADE8D03-08B2-436E-9CDA-AEC7A7FDB486}"/>
              </a:ext>
            </a:extLst>
          </p:cNvPr>
          <p:cNvSpPr>
            <a:spLocks noGrp="1"/>
          </p:cNvSpPr>
          <p:nvPr>
            <p:ph type="sldNum" sz="quarter" idx="12"/>
          </p:nvPr>
        </p:nvSpPr>
        <p:spPr/>
        <p:txBody>
          <a:bodyPr/>
          <a:lstStyle/>
          <a:p>
            <a:fld id="{FE0EE9D5-C4DB-4FCF-B61A-B07DA2940DAC}" type="slidenum">
              <a:rPr lang="es-CO" smtClean="0"/>
              <a:t>‹Nº›</a:t>
            </a:fld>
            <a:endParaRPr lang="es-CO"/>
          </a:p>
        </p:txBody>
      </p:sp>
    </p:spTree>
    <p:extLst>
      <p:ext uri="{BB962C8B-B14F-4D97-AF65-F5344CB8AC3E}">
        <p14:creationId xmlns:p14="http://schemas.microsoft.com/office/powerpoint/2010/main" val="420815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4000"/>
            <a:lum/>
          </a:blip>
          <a:srcRect/>
          <a:stretch>
            <a:fillRect t="-6000" b="-6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2732B75-0CAF-4A47-8DF4-668223D28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3B07569-0416-4551-9615-0398C38B00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BDEDD7A-1301-4180-BD42-01805090BC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31CB2-650C-48FC-8A2F-98D1F7361D1F}" type="datetimeFigureOut">
              <a:rPr lang="es-CO" smtClean="0"/>
              <a:t>21/04/2020</a:t>
            </a:fld>
            <a:endParaRPr lang="es-CO"/>
          </a:p>
        </p:txBody>
      </p:sp>
      <p:sp>
        <p:nvSpPr>
          <p:cNvPr id="5" name="Marcador de pie de página 4">
            <a:extLst>
              <a:ext uri="{FF2B5EF4-FFF2-40B4-BE49-F238E27FC236}">
                <a16:creationId xmlns:a16="http://schemas.microsoft.com/office/drawing/2014/main" id="{51D5164F-A58D-4B0B-ABB1-BE50DB6630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C14E6EDD-4AC0-4944-9399-E9D6DC8D50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EE9D5-C4DB-4FCF-B61A-B07DA2940DAC}" type="slidenum">
              <a:rPr lang="es-CO" smtClean="0"/>
              <a:t>‹Nº›</a:t>
            </a:fld>
            <a:endParaRPr lang="es-CO"/>
          </a:p>
        </p:txBody>
      </p:sp>
    </p:spTree>
    <p:extLst>
      <p:ext uri="{BB962C8B-B14F-4D97-AF65-F5344CB8AC3E}">
        <p14:creationId xmlns:p14="http://schemas.microsoft.com/office/powerpoint/2010/main" val="698991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063C91E-86AC-4BBC-835A-F8F84582CD03}"/>
              </a:ext>
            </a:extLst>
          </p:cNvPr>
          <p:cNvSpPr>
            <a:spLocks noGrp="1"/>
          </p:cNvSpPr>
          <p:nvPr>
            <p:ph type="ctrTitle"/>
          </p:nvPr>
        </p:nvSpPr>
        <p:spPr>
          <a:xfrm>
            <a:off x="241005" y="308345"/>
            <a:ext cx="11709990" cy="3120655"/>
          </a:xfrm>
        </p:spPr>
        <p:txBody>
          <a:bodyPr>
            <a:normAutofit/>
          </a:bodyPr>
          <a:lstStyle/>
          <a:p>
            <a:pPr>
              <a:lnSpc>
                <a:spcPct val="107000"/>
              </a:lnSpc>
              <a:spcAft>
                <a:spcPts val="800"/>
              </a:spcAft>
            </a:pPr>
            <a:r>
              <a:rPr lang="es-CO" sz="5300" dirty="0">
                <a:solidFill>
                  <a:srgbClr val="FE7826"/>
                </a:solidFill>
                <a:latin typeface="Goudy Stout" panose="0202090407030B020401" pitchFamily="18" charset="0"/>
                <a:ea typeface="Calibri" panose="020F0502020204030204" pitchFamily="34" charset="0"/>
                <a:cs typeface="Times New Roman" panose="02020603050405020304" pitchFamily="18" charset="0"/>
              </a:rPr>
              <a:t>DÍA DEL IDIOMA</a:t>
            </a:r>
            <a:br>
              <a:rPr lang="es-CO" sz="5300" dirty="0">
                <a:latin typeface="Calibri" panose="020F0502020204030204" pitchFamily="34" charset="0"/>
                <a:ea typeface="Calibri" panose="020F0502020204030204" pitchFamily="34" charset="0"/>
                <a:cs typeface="Times New Roman" panose="02020603050405020304" pitchFamily="18" charset="0"/>
              </a:rPr>
            </a:br>
            <a:r>
              <a:rPr lang="es-CO" sz="5300" dirty="0">
                <a:solidFill>
                  <a:srgbClr val="FE7826"/>
                </a:solidFill>
                <a:latin typeface="Goudy Stout" panose="0202090407030B020401" pitchFamily="18" charset="0"/>
                <a:ea typeface="Calibri" panose="020F0502020204030204" pitchFamily="34" charset="0"/>
                <a:cs typeface="Times New Roman" panose="02020603050405020304" pitchFamily="18" charset="0"/>
              </a:rPr>
              <a:t>23 DE ABRIL</a:t>
            </a:r>
            <a:br>
              <a:rPr lang="es-CO" sz="2000" dirty="0">
                <a:latin typeface="Calibri" panose="020F0502020204030204" pitchFamily="34" charset="0"/>
                <a:ea typeface="Calibri" panose="020F0502020204030204" pitchFamily="34" charset="0"/>
                <a:cs typeface="Times New Roman" panose="02020603050405020304" pitchFamily="18" charset="0"/>
              </a:rPr>
            </a:br>
            <a:r>
              <a:rPr lang="es-CO" sz="4400" dirty="0">
                <a:solidFill>
                  <a:srgbClr val="FE7826"/>
                </a:solidFill>
                <a:latin typeface="Goudy Stout" panose="0202090407030B020401" pitchFamily="18" charset="0"/>
                <a:ea typeface="Calibri" panose="020F0502020204030204" pitchFamily="34" charset="0"/>
                <a:cs typeface="Times New Roman" panose="02020603050405020304" pitchFamily="18" charset="0"/>
              </a:rPr>
              <a:t> </a:t>
            </a:r>
            <a:endParaRPr lang="es-CO" dirty="0"/>
          </a:p>
        </p:txBody>
      </p:sp>
      <p:sp>
        <p:nvSpPr>
          <p:cNvPr id="5" name="Subtítulo 4">
            <a:extLst>
              <a:ext uri="{FF2B5EF4-FFF2-40B4-BE49-F238E27FC236}">
                <a16:creationId xmlns:a16="http://schemas.microsoft.com/office/drawing/2014/main" id="{146AD001-BB1F-4139-8B83-7737EBD7B30F}"/>
              </a:ext>
            </a:extLst>
          </p:cNvPr>
          <p:cNvSpPr>
            <a:spLocks noGrp="1"/>
          </p:cNvSpPr>
          <p:nvPr>
            <p:ph type="subTitle" idx="1"/>
          </p:nvPr>
        </p:nvSpPr>
        <p:spPr>
          <a:xfrm>
            <a:off x="170121" y="3062176"/>
            <a:ext cx="11780874" cy="3487479"/>
          </a:xfrm>
        </p:spPr>
        <p:txBody>
          <a:bodyPr>
            <a:normAutofit/>
          </a:bodyPr>
          <a:lstStyle/>
          <a:p>
            <a:pPr>
              <a:lnSpc>
                <a:spcPct val="107000"/>
              </a:lnSpc>
              <a:spcAft>
                <a:spcPts val="800"/>
              </a:spcAft>
            </a:pPr>
            <a:r>
              <a:rPr lang="es-CO" sz="5400" i="1" dirty="0">
                <a:latin typeface="Berlin Sans FB" panose="020E0602020502020306" pitchFamily="34" charset="0"/>
                <a:ea typeface="Calibri" panose="020F0502020204030204" pitchFamily="34" charset="0"/>
                <a:cs typeface="Times New Roman" panose="02020603050405020304" pitchFamily="18" charset="0"/>
              </a:rPr>
              <a:t>“Confía en el tiempo, que suele dar dulces salidas a muchas amargas dificultades”</a:t>
            </a:r>
            <a:endParaRPr lang="es-CO" sz="54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es-CO" dirty="0">
                <a:latin typeface="Berlin Sans FB" panose="020E0602020502020306" pitchFamily="34" charset="0"/>
                <a:ea typeface="Calibri" panose="020F0502020204030204" pitchFamily="34" charset="0"/>
                <a:cs typeface="Times New Roman" panose="02020603050405020304" pitchFamily="18" charset="0"/>
              </a:rPr>
              <a:t>Miguel de Cervantes Saavedra</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spTree>
    <p:extLst>
      <p:ext uri="{BB962C8B-B14F-4D97-AF65-F5344CB8AC3E}">
        <p14:creationId xmlns:p14="http://schemas.microsoft.com/office/powerpoint/2010/main" val="3166440685"/>
      </p:ext>
    </p:extLst>
  </p:cSld>
  <p:clrMapOvr>
    <a:masterClrMapping/>
  </p:clrMapOvr>
  <mc:AlternateContent xmlns:mc="http://schemas.openxmlformats.org/markup-compatibility/2006">
    <mc:Choice xmlns:p14="http://schemas.microsoft.com/office/powerpoint/2010/main" Requires="p14">
      <p:transition spd="slow" p14:dur="2000" advTm="11912"/>
    </mc:Choice>
    <mc:Fallback>
      <p:transition spd="slow" advTm="1191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94079D49-4F74-4052-9FBA-9F3CA5FFDC7E}"/>
              </a:ext>
            </a:extLst>
          </p:cNvPr>
          <p:cNvSpPr>
            <a:spLocks noGrp="1"/>
          </p:cNvSpPr>
          <p:nvPr>
            <p:ph type="body" sz="half" idx="2"/>
          </p:nvPr>
        </p:nvSpPr>
        <p:spPr>
          <a:xfrm>
            <a:off x="112541" y="154746"/>
            <a:ext cx="5983459" cy="6428934"/>
          </a:xfrm>
        </p:spPr>
        <p:txBody>
          <a:bodyPr>
            <a:noAutofit/>
          </a:bodyPr>
          <a:lstStyle/>
          <a:p>
            <a:r>
              <a:rPr lang="es-CO" sz="3600" dirty="0">
                <a:latin typeface="Berlin Sans FB" panose="020E0602020502020306" pitchFamily="34" charset="0"/>
              </a:rPr>
              <a:t>La fecha 23 de abril fue elegida como homenaje a don Miguel de Cervantes Saavedra, el autor de la obra “El Ingenioso Hidalgo don Quijote de la Mancha”, máxima figura de la literatura española. Cervantes falleció el 23 de abril de 1616 después de haber contribuido con sus obras al engrandecimiento de la lengua castellana</a:t>
            </a:r>
          </a:p>
        </p:txBody>
      </p:sp>
      <p:pic>
        <p:nvPicPr>
          <p:cNvPr id="14" name="Marcador de posición de imagen 13">
            <a:extLst>
              <a:ext uri="{FF2B5EF4-FFF2-40B4-BE49-F238E27FC236}">
                <a16:creationId xmlns:a16="http://schemas.microsoft.com/office/drawing/2014/main" id="{ADE31B25-E23D-46E7-BAAC-B4FB83FF5AE8}"/>
              </a:ext>
            </a:extLst>
          </p:cNvPr>
          <p:cNvPicPr>
            <a:picLocks noGrp="1" noChangeAspect="1"/>
          </p:cNvPicPr>
          <p:nvPr>
            <p:ph type="pic" idx="1"/>
          </p:nvPr>
        </p:nvPicPr>
        <p:blipFill>
          <a:blip r:embed="rId2"/>
          <a:srcRect l="2508" r="2508"/>
          <a:stretch>
            <a:fillRect/>
          </a:stretch>
        </p:blipFill>
        <p:spPr>
          <a:xfrm>
            <a:off x="6499274" y="154747"/>
            <a:ext cx="5219114" cy="6428934"/>
          </a:xfrm>
          <a:prstGeom prst="rect">
            <a:avLst/>
          </a:prstGeom>
        </p:spPr>
      </p:pic>
    </p:spTree>
    <p:extLst>
      <p:ext uri="{BB962C8B-B14F-4D97-AF65-F5344CB8AC3E}">
        <p14:creationId xmlns:p14="http://schemas.microsoft.com/office/powerpoint/2010/main" val="3645399818"/>
      </p:ext>
    </p:extLst>
  </p:cSld>
  <p:clrMapOvr>
    <a:masterClrMapping/>
  </p:clrMapOvr>
  <mc:AlternateContent xmlns:mc="http://schemas.openxmlformats.org/markup-compatibility/2006">
    <mc:Choice xmlns:p14="http://schemas.microsoft.com/office/powerpoint/2010/main" Requires="p14">
      <p:transition spd="slow" p14:dur="2000" advTm="16369"/>
    </mc:Choice>
    <mc:Fallback>
      <p:transition spd="slow" advTm="1636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61ABE5-C548-4916-A70F-B45642975971}"/>
              </a:ext>
            </a:extLst>
          </p:cNvPr>
          <p:cNvSpPr>
            <a:spLocks noGrp="1"/>
          </p:cNvSpPr>
          <p:nvPr>
            <p:ph type="title"/>
          </p:nvPr>
        </p:nvSpPr>
        <p:spPr>
          <a:xfrm>
            <a:off x="1246164" y="1097280"/>
            <a:ext cx="10515600" cy="4853353"/>
          </a:xfrm>
        </p:spPr>
        <p:txBody>
          <a:bodyPr/>
          <a:lstStyle/>
          <a:p>
            <a:pPr algn="ctr"/>
            <a:r>
              <a:rPr lang="es-CO" dirty="0">
                <a:solidFill>
                  <a:srgbClr val="FE7826"/>
                </a:solidFill>
                <a:latin typeface="Goudy Stout" panose="0202090407030B020401" pitchFamily="18" charset="0"/>
                <a:ea typeface="Calibri" panose="020F0502020204030204" pitchFamily="34" charset="0"/>
                <a:cs typeface="Times New Roman" panose="02020603050405020304" pitchFamily="18" charset="0"/>
              </a:rPr>
              <a:t>OTROS ACONTECIMIENTOS IMPORTANTES que se celebran el </a:t>
            </a:r>
            <a:br>
              <a:rPr lang="es-CO" dirty="0">
                <a:solidFill>
                  <a:srgbClr val="FE7826"/>
                </a:solidFill>
                <a:latin typeface="Goudy Stout" panose="0202090407030B020401" pitchFamily="18" charset="0"/>
                <a:ea typeface="Calibri" panose="020F0502020204030204" pitchFamily="34" charset="0"/>
                <a:cs typeface="Times New Roman" panose="02020603050405020304" pitchFamily="18" charset="0"/>
              </a:rPr>
            </a:br>
            <a:r>
              <a:rPr lang="es-CO" dirty="0">
                <a:solidFill>
                  <a:srgbClr val="FE7826"/>
                </a:solidFill>
                <a:latin typeface="Goudy Stout" panose="0202090407030B020401" pitchFamily="18" charset="0"/>
                <a:ea typeface="Calibri" panose="020F0502020204030204" pitchFamily="34" charset="0"/>
                <a:cs typeface="Times New Roman" panose="02020603050405020304" pitchFamily="18" charset="0"/>
              </a:rPr>
              <a:t>23 de abril</a:t>
            </a:r>
            <a:endParaRPr lang="es-CO" dirty="0">
              <a:solidFill>
                <a:srgbClr val="FFC000"/>
              </a:solidFill>
              <a:latin typeface="Goudy Stout" panose="0202090407030B020401" pitchFamily="18" charset="0"/>
            </a:endParaRPr>
          </a:p>
        </p:txBody>
      </p:sp>
    </p:spTree>
    <p:extLst>
      <p:ext uri="{BB962C8B-B14F-4D97-AF65-F5344CB8AC3E}">
        <p14:creationId xmlns:p14="http://schemas.microsoft.com/office/powerpoint/2010/main" val="2091324576"/>
      </p:ext>
    </p:extLst>
  </p:cSld>
  <p:clrMapOvr>
    <a:masterClrMapping/>
  </p:clrMapOvr>
  <mc:AlternateContent xmlns:mc="http://schemas.openxmlformats.org/markup-compatibility/2006">
    <mc:Choice xmlns:p14="http://schemas.microsoft.com/office/powerpoint/2010/main" Requires="p14">
      <p:transition spd="slow" p14:dur="2000" advTm="7611"/>
    </mc:Choice>
    <mc:Fallback>
      <p:transition spd="slow" advTm="761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9000" b="-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616BB0-6199-4C69-AD96-1EF2A3FD1EAD}"/>
              </a:ext>
            </a:extLst>
          </p:cNvPr>
          <p:cNvSpPr>
            <a:spLocks noGrp="1"/>
          </p:cNvSpPr>
          <p:nvPr>
            <p:ph type="title"/>
          </p:nvPr>
        </p:nvSpPr>
        <p:spPr>
          <a:xfrm>
            <a:off x="379828" y="112541"/>
            <a:ext cx="11619914" cy="6625883"/>
          </a:xfrm>
        </p:spPr>
        <p:txBody>
          <a:bodyPr>
            <a:normAutofit fontScale="90000"/>
          </a:bodyPr>
          <a:lstStyle/>
          <a:p>
            <a:br>
              <a:rPr lang="es-CO" dirty="0">
                <a:latin typeface="Berlin Sans FB" panose="020E0602020502020306" pitchFamily="34" charset="0"/>
              </a:rPr>
            </a:br>
            <a:r>
              <a:rPr lang="es-CO" dirty="0">
                <a:latin typeface="Berlin Sans FB" panose="020E0602020502020306" pitchFamily="34" charset="0"/>
              </a:rPr>
              <a:t>En 1996 la Conferencia General de la UNESCO aprobó que en esta fecha se celebrara el:</a:t>
            </a:r>
            <a:br>
              <a:rPr lang="es-CO" dirty="0">
                <a:latin typeface="Berlin Sans FB" panose="020E0602020502020306" pitchFamily="34" charset="0"/>
              </a:rPr>
            </a:br>
            <a:br>
              <a:rPr lang="es-CO" dirty="0">
                <a:latin typeface="Berlin Sans FB" panose="020E0602020502020306" pitchFamily="34" charset="0"/>
              </a:rPr>
            </a:br>
            <a:br>
              <a:rPr lang="es-CO" dirty="0">
                <a:latin typeface="Berlin Sans FB" panose="020E0602020502020306" pitchFamily="34" charset="0"/>
              </a:rPr>
            </a:br>
            <a:r>
              <a:rPr lang="es-CO" dirty="0">
                <a:latin typeface="Berlin Sans FB" panose="020E0602020502020306" pitchFamily="34" charset="0"/>
              </a:rPr>
              <a:t> </a:t>
            </a:r>
            <a:r>
              <a:rPr lang="es-CO" sz="4000" dirty="0">
                <a:solidFill>
                  <a:srgbClr val="FE7826"/>
                </a:solidFill>
                <a:latin typeface="Goudy Stout" panose="0202090407030B020401" pitchFamily="18" charset="0"/>
                <a:ea typeface="Calibri" panose="020F0502020204030204" pitchFamily="34" charset="0"/>
                <a:cs typeface="Times New Roman" panose="02020603050405020304" pitchFamily="18" charset="0"/>
              </a:rPr>
              <a:t>DÍA INTERNACIONAL DEL LIBRO Y DEL DERECHO DE AUTOR</a:t>
            </a:r>
            <a:br>
              <a:rPr lang="es-CO" sz="4000" dirty="0">
                <a:solidFill>
                  <a:srgbClr val="FE7826"/>
                </a:solidFill>
                <a:latin typeface="Goudy Stout" panose="0202090407030B020401" pitchFamily="18" charset="0"/>
                <a:ea typeface="Calibri" panose="020F0502020204030204" pitchFamily="34" charset="0"/>
                <a:cs typeface="Times New Roman" panose="02020603050405020304" pitchFamily="18" charset="0"/>
              </a:rPr>
            </a:br>
            <a:br>
              <a:rPr lang="es-CO" sz="4000" dirty="0">
                <a:solidFill>
                  <a:srgbClr val="FE7826"/>
                </a:solidFill>
                <a:latin typeface="Goudy Stout" panose="0202090407030B020401" pitchFamily="18" charset="0"/>
                <a:ea typeface="Calibri" panose="020F0502020204030204" pitchFamily="34" charset="0"/>
                <a:cs typeface="Times New Roman" panose="02020603050405020304" pitchFamily="18" charset="0"/>
              </a:rPr>
            </a:br>
            <a:br>
              <a:rPr lang="es-CO" sz="4000" dirty="0">
                <a:solidFill>
                  <a:srgbClr val="FE7826"/>
                </a:solidFill>
                <a:latin typeface="Berlin Sans FB" panose="020E0602020502020306" pitchFamily="34" charset="0"/>
                <a:ea typeface="Calibri" panose="020F0502020204030204" pitchFamily="34" charset="0"/>
                <a:cs typeface="Times New Roman" panose="02020603050405020304" pitchFamily="18" charset="0"/>
              </a:rPr>
            </a:br>
            <a:r>
              <a:rPr lang="es-CO" dirty="0">
                <a:latin typeface="Berlin Sans FB" panose="020E0602020502020306" pitchFamily="34" charset="0"/>
                <a:ea typeface="Calibri" panose="020F0502020204030204" pitchFamily="34" charset="0"/>
                <a:cs typeface="Times New Roman" panose="02020603050405020304" pitchFamily="18" charset="0"/>
              </a:rPr>
              <a:t>Como reconocimiento a todas las personas que se dedican a la producción literaria como instrumento por excelencia para transmitir idioma y cultura</a:t>
            </a:r>
            <a:br>
              <a:rPr lang="es-CO" dirty="0">
                <a:solidFill>
                  <a:srgbClr val="FE7826"/>
                </a:solidFill>
                <a:latin typeface="Goudy Stout" panose="0202090407030B020401" pitchFamily="18" charset="0"/>
                <a:ea typeface="Calibri" panose="020F0502020204030204" pitchFamily="34" charset="0"/>
                <a:cs typeface="Times New Roman" panose="02020603050405020304" pitchFamily="18" charset="0"/>
              </a:rPr>
            </a:br>
            <a:endParaRPr lang="es-CO" dirty="0">
              <a:latin typeface="Berlin Sans FB" panose="020E0602020502020306" pitchFamily="34" charset="0"/>
            </a:endParaRPr>
          </a:p>
        </p:txBody>
      </p:sp>
    </p:spTree>
    <p:extLst>
      <p:ext uri="{BB962C8B-B14F-4D97-AF65-F5344CB8AC3E}">
        <p14:creationId xmlns:p14="http://schemas.microsoft.com/office/powerpoint/2010/main" val="3348253299"/>
      </p:ext>
    </p:extLst>
  </p:cSld>
  <p:clrMapOvr>
    <a:masterClrMapping/>
  </p:clrMapOvr>
  <mc:AlternateContent xmlns:mc="http://schemas.openxmlformats.org/markup-compatibility/2006">
    <mc:Choice xmlns:p14="http://schemas.microsoft.com/office/powerpoint/2010/main" Requires="p14">
      <p:transition spd="slow" p14:dur="2000" advTm="18196"/>
    </mc:Choice>
    <mc:Fallback>
      <p:transition spd="slow" advTm="1819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9000" b="-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616BB0-6199-4C69-AD96-1EF2A3FD1EAD}"/>
              </a:ext>
            </a:extLst>
          </p:cNvPr>
          <p:cNvSpPr>
            <a:spLocks noGrp="1"/>
          </p:cNvSpPr>
          <p:nvPr>
            <p:ph type="title"/>
          </p:nvPr>
        </p:nvSpPr>
        <p:spPr>
          <a:xfrm>
            <a:off x="379828" y="112541"/>
            <a:ext cx="11619914" cy="6625883"/>
          </a:xfrm>
        </p:spPr>
        <p:txBody>
          <a:bodyPr>
            <a:normAutofit/>
          </a:bodyPr>
          <a:lstStyle/>
          <a:p>
            <a:pPr algn="ctr"/>
            <a:br>
              <a:rPr lang="es-CO" dirty="0">
                <a:latin typeface="Berlin Sans FB" panose="020E0602020502020306" pitchFamily="34" charset="0"/>
              </a:rPr>
            </a:br>
            <a:r>
              <a:rPr lang="es-CO" dirty="0">
                <a:latin typeface="Berlin Sans FB" panose="020E0602020502020306" pitchFamily="34" charset="0"/>
              </a:rPr>
              <a:t>En Colombia también se celebra en esta fecha el:</a:t>
            </a:r>
            <a:br>
              <a:rPr lang="es-CO" dirty="0">
                <a:latin typeface="Berlin Sans FB" panose="020E0602020502020306" pitchFamily="34" charset="0"/>
              </a:rPr>
            </a:br>
            <a:br>
              <a:rPr lang="es-CO" dirty="0">
                <a:latin typeface="Berlin Sans FB" panose="020E0602020502020306" pitchFamily="34" charset="0"/>
              </a:rPr>
            </a:br>
            <a:r>
              <a:rPr lang="es-CO" dirty="0">
                <a:latin typeface="Berlin Sans FB" panose="020E0602020502020306" pitchFamily="34" charset="0"/>
              </a:rPr>
              <a:t> </a:t>
            </a:r>
            <a:r>
              <a:rPr lang="es-CO" sz="4000" dirty="0">
                <a:solidFill>
                  <a:srgbClr val="FE7826"/>
                </a:solidFill>
                <a:latin typeface="Goudy Stout" panose="0202090407030B020401" pitchFamily="18" charset="0"/>
                <a:ea typeface="Calibri" panose="020F0502020204030204" pitchFamily="34" charset="0"/>
                <a:cs typeface="Times New Roman" panose="02020603050405020304" pitchFamily="18" charset="0"/>
              </a:rPr>
              <a:t>DÍA DE Las bibliotecas</a:t>
            </a:r>
            <a:br>
              <a:rPr lang="es-CO" sz="4000" dirty="0">
                <a:solidFill>
                  <a:srgbClr val="FE7826"/>
                </a:solidFill>
                <a:latin typeface="Goudy Stout" panose="0202090407030B020401" pitchFamily="18" charset="0"/>
                <a:ea typeface="Calibri" panose="020F0502020204030204" pitchFamily="34" charset="0"/>
                <a:cs typeface="Times New Roman" panose="02020603050405020304" pitchFamily="18" charset="0"/>
              </a:rPr>
            </a:br>
            <a:br>
              <a:rPr lang="es-CO" sz="4000" dirty="0">
                <a:solidFill>
                  <a:srgbClr val="FE7826"/>
                </a:solidFill>
                <a:latin typeface="Goudy Stout" panose="0202090407030B020401" pitchFamily="18" charset="0"/>
                <a:ea typeface="Calibri" panose="020F0502020204030204" pitchFamily="34" charset="0"/>
                <a:cs typeface="Times New Roman" panose="02020603050405020304" pitchFamily="18" charset="0"/>
              </a:rPr>
            </a:br>
            <a:br>
              <a:rPr lang="es-CO" sz="4000" dirty="0">
                <a:solidFill>
                  <a:srgbClr val="FE7826"/>
                </a:solidFill>
                <a:latin typeface="Berlin Sans FB" panose="020E0602020502020306" pitchFamily="34" charset="0"/>
                <a:ea typeface="Calibri" panose="020F0502020204030204" pitchFamily="34" charset="0"/>
                <a:cs typeface="Times New Roman" panose="02020603050405020304" pitchFamily="18" charset="0"/>
              </a:rPr>
            </a:br>
            <a:r>
              <a:rPr lang="es-CO" dirty="0">
                <a:latin typeface="Berlin Sans FB" panose="020E0602020502020306" pitchFamily="34" charset="0"/>
                <a:ea typeface="Calibri" panose="020F0502020204030204" pitchFamily="34" charset="0"/>
                <a:cs typeface="Times New Roman" panose="02020603050405020304" pitchFamily="18" charset="0"/>
              </a:rPr>
              <a:t>Como espacios para el encuentro con el conocimiento, la lectura y la cultura. </a:t>
            </a:r>
            <a:br>
              <a:rPr lang="es-CO" dirty="0">
                <a:solidFill>
                  <a:srgbClr val="FE7826"/>
                </a:solidFill>
                <a:latin typeface="Goudy Stout" panose="0202090407030B020401" pitchFamily="18" charset="0"/>
                <a:ea typeface="Calibri" panose="020F0502020204030204" pitchFamily="34" charset="0"/>
                <a:cs typeface="Times New Roman" panose="02020603050405020304" pitchFamily="18" charset="0"/>
              </a:rPr>
            </a:br>
            <a:endParaRPr lang="es-CO" dirty="0">
              <a:latin typeface="Berlin Sans FB" panose="020E0602020502020306" pitchFamily="34" charset="0"/>
            </a:endParaRPr>
          </a:p>
        </p:txBody>
      </p:sp>
    </p:spTree>
    <p:extLst>
      <p:ext uri="{BB962C8B-B14F-4D97-AF65-F5344CB8AC3E}">
        <p14:creationId xmlns:p14="http://schemas.microsoft.com/office/powerpoint/2010/main" val="567828389"/>
      </p:ext>
    </p:extLst>
  </p:cSld>
  <p:clrMapOvr>
    <a:masterClrMapping/>
  </p:clrMapOvr>
  <mc:AlternateContent xmlns:mc="http://schemas.openxmlformats.org/markup-compatibility/2006">
    <mc:Choice xmlns:p14="http://schemas.microsoft.com/office/powerpoint/2010/main" Requires="p14">
      <p:transition spd="slow" p14:dur="2000" advTm="9405"/>
    </mc:Choice>
    <mc:Fallback>
      <p:transition spd="slow" advTm="940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9000" b="-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6135F6-8D83-4CEB-ABA2-F48645DF87AF}"/>
              </a:ext>
            </a:extLst>
          </p:cNvPr>
          <p:cNvSpPr>
            <a:spLocks noGrp="1"/>
          </p:cNvSpPr>
          <p:nvPr>
            <p:ph type="title"/>
          </p:nvPr>
        </p:nvSpPr>
        <p:spPr>
          <a:xfrm>
            <a:off x="182880" y="365125"/>
            <a:ext cx="11816862" cy="1325563"/>
          </a:xfrm>
        </p:spPr>
        <p:txBody>
          <a:bodyPr>
            <a:normAutofit/>
          </a:bodyPr>
          <a:lstStyle/>
          <a:p>
            <a:r>
              <a:rPr lang="es-CO" sz="3600" dirty="0">
                <a:latin typeface="Berlin Sans FB" panose="020E0602020502020306" pitchFamily="34" charset="0"/>
              </a:rPr>
              <a:t>En Colombia esta fecha es significativa porque conmemora el nacimiento de grandes personajes como</a:t>
            </a:r>
            <a:r>
              <a:rPr lang="es-CO" sz="4000" dirty="0">
                <a:latin typeface="Berlin Sans FB" panose="020E0602020502020306" pitchFamily="34" charset="0"/>
              </a:rPr>
              <a:t>:</a:t>
            </a:r>
          </a:p>
        </p:txBody>
      </p:sp>
      <p:sp>
        <p:nvSpPr>
          <p:cNvPr id="3" name="Marcador de contenido 2">
            <a:extLst>
              <a:ext uri="{FF2B5EF4-FFF2-40B4-BE49-F238E27FC236}">
                <a16:creationId xmlns:a16="http://schemas.microsoft.com/office/drawing/2014/main" id="{AC92A023-F92F-4CF1-8B6F-80244F600AB5}"/>
              </a:ext>
            </a:extLst>
          </p:cNvPr>
          <p:cNvSpPr>
            <a:spLocks noGrp="1"/>
          </p:cNvSpPr>
          <p:nvPr>
            <p:ph sz="half" idx="1"/>
          </p:nvPr>
        </p:nvSpPr>
        <p:spPr>
          <a:xfrm>
            <a:off x="182880" y="1825625"/>
            <a:ext cx="5542671" cy="4898732"/>
          </a:xfrm>
        </p:spPr>
        <p:txBody>
          <a:bodyPr/>
          <a:lstStyle/>
          <a:p>
            <a:pPr algn="ctr"/>
            <a:r>
              <a:rPr lang="es-CO" dirty="0">
                <a:solidFill>
                  <a:schemeClr val="accent2"/>
                </a:solidFill>
                <a:latin typeface="Berlin Sans FB" panose="020E0602020502020306" pitchFamily="34" charset="0"/>
              </a:rPr>
              <a:t>Marco Fidel Suárez</a:t>
            </a:r>
          </a:p>
          <a:p>
            <a:pPr marL="0" indent="0" algn="ctr">
              <a:buNone/>
            </a:pPr>
            <a:r>
              <a:rPr lang="es-CO" sz="2400" dirty="0">
                <a:latin typeface="Berlin Sans FB" panose="020E0602020502020306" pitchFamily="34" charset="0"/>
              </a:rPr>
              <a:t>Escritor y político colombiano, nació en Bello-Antioquia y  a pesar de la situación de pobreza en que vivió durante sus primeros años de vida, logró por sus propios méritos llegar a ser Presidente de la República entre 1918 y 1921.</a:t>
            </a:r>
          </a:p>
          <a:p>
            <a:pPr marL="0" indent="0" algn="ctr">
              <a:buNone/>
            </a:pPr>
            <a:endParaRPr lang="es-CO" sz="2400" dirty="0">
              <a:latin typeface="Berlin Sans FB" panose="020E0602020502020306" pitchFamily="34" charset="0"/>
            </a:endParaRPr>
          </a:p>
        </p:txBody>
      </p:sp>
      <p:pic>
        <p:nvPicPr>
          <p:cNvPr id="5" name="Imagen 4">
            <a:extLst>
              <a:ext uri="{FF2B5EF4-FFF2-40B4-BE49-F238E27FC236}">
                <a16:creationId xmlns:a16="http://schemas.microsoft.com/office/drawing/2014/main" id="{B84E4C75-99E4-41A5-93DE-A43D88C0BF58}"/>
              </a:ext>
            </a:extLst>
          </p:cNvPr>
          <p:cNvPicPr>
            <a:picLocks noChangeAspect="1"/>
          </p:cNvPicPr>
          <p:nvPr/>
        </p:nvPicPr>
        <p:blipFill>
          <a:blip r:embed="rId3"/>
          <a:stretch>
            <a:fillRect/>
          </a:stretch>
        </p:blipFill>
        <p:spPr>
          <a:xfrm>
            <a:off x="1763590" y="4453991"/>
            <a:ext cx="2381250" cy="2270365"/>
          </a:xfrm>
          <a:prstGeom prst="rect">
            <a:avLst/>
          </a:prstGeom>
        </p:spPr>
      </p:pic>
      <p:pic>
        <p:nvPicPr>
          <p:cNvPr id="12" name="Marcador de contenido 11">
            <a:extLst>
              <a:ext uri="{FF2B5EF4-FFF2-40B4-BE49-F238E27FC236}">
                <a16:creationId xmlns:a16="http://schemas.microsoft.com/office/drawing/2014/main" id="{D44D253A-7C6F-437C-A38A-EEE4C56C8E87}"/>
              </a:ext>
            </a:extLst>
          </p:cNvPr>
          <p:cNvPicPr>
            <a:picLocks noGrp="1" noChangeAspect="1"/>
          </p:cNvPicPr>
          <p:nvPr>
            <p:ph sz="half" idx="2"/>
          </p:nvPr>
        </p:nvPicPr>
        <p:blipFill>
          <a:blip r:embed="rId4"/>
          <a:stretch>
            <a:fillRect/>
          </a:stretch>
        </p:blipFill>
        <p:spPr>
          <a:xfrm>
            <a:off x="7258930" y="1941187"/>
            <a:ext cx="2433710" cy="1972652"/>
          </a:xfrm>
          <a:prstGeom prst="rect">
            <a:avLst/>
          </a:prstGeom>
        </p:spPr>
      </p:pic>
      <p:sp>
        <p:nvSpPr>
          <p:cNvPr id="14" name="Rectángulo 13">
            <a:extLst>
              <a:ext uri="{FF2B5EF4-FFF2-40B4-BE49-F238E27FC236}">
                <a16:creationId xmlns:a16="http://schemas.microsoft.com/office/drawing/2014/main" id="{D2E6AD1A-1CAF-4995-A89C-0279980153E2}"/>
              </a:ext>
            </a:extLst>
          </p:cNvPr>
          <p:cNvSpPr/>
          <p:nvPr/>
        </p:nvSpPr>
        <p:spPr>
          <a:xfrm>
            <a:off x="5725550" y="4164338"/>
            <a:ext cx="5767752" cy="2270365"/>
          </a:xfrm>
          <a:prstGeom prst="rect">
            <a:avLst/>
          </a:prstGeom>
        </p:spPr>
        <p:txBody>
          <a:bodyPr wrap="square">
            <a:spAutoFit/>
          </a:bodyPr>
          <a:lstStyle/>
          <a:p>
            <a:pPr marL="228600" lvl="0" indent="-228600" algn="ctr">
              <a:lnSpc>
                <a:spcPct val="90000"/>
              </a:lnSpc>
              <a:spcBef>
                <a:spcPts val="1000"/>
              </a:spcBef>
              <a:buFont typeface="Arial" panose="020B0604020202020204" pitchFamily="34" charset="0"/>
              <a:buChar char="•"/>
            </a:pPr>
            <a:r>
              <a:rPr lang="es-CO" sz="2800" dirty="0">
                <a:solidFill>
                  <a:srgbClr val="ED7D31"/>
                </a:solidFill>
                <a:latin typeface="Berlin Sans FB" panose="020E0602020502020306" pitchFamily="34" charset="0"/>
              </a:rPr>
              <a:t>Manuel Mejía Vallejo</a:t>
            </a:r>
          </a:p>
          <a:p>
            <a:pPr lvl="0" algn="ctr">
              <a:lnSpc>
                <a:spcPct val="90000"/>
              </a:lnSpc>
              <a:spcBef>
                <a:spcPts val="1000"/>
              </a:spcBef>
            </a:pPr>
            <a:r>
              <a:rPr lang="es-CO" sz="2400" dirty="0">
                <a:solidFill>
                  <a:prstClr val="black"/>
                </a:solidFill>
                <a:latin typeface="Berlin Sans FB" panose="020E0602020502020306" pitchFamily="34" charset="0"/>
              </a:rPr>
              <a:t>Escritor, profesor y periodista colombiano, nació en Jericó-Antioquia, fue promotor de certámenes literarios y reconocido en 1963 con el premio Nadal de España y Rómulo Gallego de Venezuela en 1989. </a:t>
            </a:r>
          </a:p>
        </p:txBody>
      </p:sp>
    </p:spTree>
    <p:extLst>
      <p:ext uri="{BB962C8B-B14F-4D97-AF65-F5344CB8AC3E}">
        <p14:creationId xmlns:p14="http://schemas.microsoft.com/office/powerpoint/2010/main" val="2944459447"/>
      </p:ext>
    </p:extLst>
  </p:cSld>
  <p:clrMapOvr>
    <a:masterClrMapping/>
  </p:clrMapOvr>
  <mc:AlternateContent xmlns:mc="http://schemas.openxmlformats.org/markup-compatibility/2006">
    <mc:Choice xmlns:p14="http://schemas.microsoft.com/office/powerpoint/2010/main" Requires="p14">
      <p:transition spd="slow" p14:dur="2000" advTm="32660"/>
    </mc:Choice>
    <mc:Fallback>
      <p:transition spd="slow" advTm="3266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9000" b="-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15EBCD-056D-4F08-8820-7BBE73BF9AAB}"/>
              </a:ext>
            </a:extLst>
          </p:cNvPr>
          <p:cNvSpPr>
            <a:spLocks noGrp="1"/>
          </p:cNvSpPr>
          <p:nvPr>
            <p:ph type="title"/>
          </p:nvPr>
        </p:nvSpPr>
        <p:spPr>
          <a:xfrm>
            <a:off x="112542" y="168812"/>
            <a:ext cx="11830929" cy="6499274"/>
          </a:xfrm>
        </p:spPr>
        <p:txBody>
          <a:bodyPr>
            <a:noAutofit/>
          </a:bodyPr>
          <a:lstStyle/>
          <a:p>
            <a:pPr algn="ctr"/>
            <a:r>
              <a:rPr lang="es-CO" sz="4000" dirty="0">
                <a:latin typeface="Berlin Sans FB" panose="020E0602020502020306" pitchFamily="34" charset="0"/>
              </a:rPr>
              <a:t>Celebremos esta fecha tan especial leyendo y cultivando la lectura como fuente de conocimiento y placer.</a:t>
            </a:r>
            <a:br>
              <a:rPr lang="es-CO" sz="4000" dirty="0">
                <a:latin typeface="Berlin Sans FB" panose="020E0602020502020306" pitchFamily="34" charset="0"/>
              </a:rPr>
            </a:br>
            <a:br>
              <a:rPr lang="es-CO" sz="4000" dirty="0">
                <a:latin typeface="Berlin Sans FB" panose="020E0602020502020306" pitchFamily="34" charset="0"/>
              </a:rPr>
            </a:br>
            <a:br>
              <a:rPr lang="es-CO" sz="2800" dirty="0">
                <a:solidFill>
                  <a:schemeClr val="accent2"/>
                </a:solidFill>
                <a:latin typeface="Goudy Stout" panose="0202090407030B020401" pitchFamily="18" charset="0"/>
              </a:rPr>
            </a:br>
            <a:r>
              <a:rPr lang="es-CO" sz="4800" i="1" dirty="0">
                <a:solidFill>
                  <a:schemeClr val="accent2"/>
                </a:solidFill>
                <a:latin typeface="Goudy Stout" panose="0202090407030B020401" pitchFamily="18" charset="0"/>
              </a:rPr>
              <a:t>“</a:t>
            </a:r>
            <a:r>
              <a:rPr lang="es-CO" sz="5400" i="1" dirty="0">
                <a:solidFill>
                  <a:schemeClr val="accent2"/>
                </a:solidFill>
                <a:latin typeface="Berlin Sans FB" panose="020E0602020502020306" pitchFamily="34" charset="0"/>
              </a:rPr>
              <a:t>El que lee mucho y anda mucho, ve mucho y sabe mucho”</a:t>
            </a:r>
            <a:br>
              <a:rPr lang="es-CO" sz="5400" i="1" dirty="0">
                <a:solidFill>
                  <a:schemeClr val="accent2"/>
                </a:solidFill>
                <a:latin typeface="Berlin Sans FB" panose="020E0602020502020306" pitchFamily="34" charset="0"/>
              </a:rPr>
            </a:br>
            <a:br>
              <a:rPr lang="es-CO" sz="2800" dirty="0">
                <a:latin typeface="Berlin Sans FB" panose="020E0602020502020306" pitchFamily="34" charset="0"/>
              </a:rPr>
            </a:br>
            <a:br>
              <a:rPr lang="es-CO" sz="2800" dirty="0">
                <a:latin typeface="Berlin Sans FB" panose="020E0602020502020306" pitchFamily="34" charset="0"/>
              </a:rPr>
            </a:br>
            <a:br>
              <a:rPr lang="es-CO" sz="2800" dirty="0">
                <a:latin typeface="Berlin Sans FB" panose="020E0602020502020306" pitchFamily="34" charset="0"/>
              </a:rPr>
            </a:br>
            <a:r>
              <a:rPr lang="es-CO" sz="2000" dirty="0">
                <a:latin typeface="Berlin Sans FB" panose="020E0602020502020306" pitchFamily="34" charset="0"/>
              </a:rPr>
              <a:t>Miguel de Cervantes Saavedra</a:t>
            </a:r>
            <a:br>
              <a:rPr lang="es-CO" sz="2000" dirty="0">
                <a:latin typeface="Berlin Sans FB" panose="020E0602020502020306" pitchFamily="34" charset="0"/>
              </a:rPr>
            </a:br>
            <a:br>
              <a:rPr lang="es-CO" sz="2800" dirty="0">
                <a:solidFill>
                  <a:schemeClr val="accent2"/>
                </a:solidFill>
                <a:latin typeface="Goudy Stout" panose="0202090407030B020401" pitchFamily="18" charset="0"/>
              </a:rPr>
            </a:br>
            <a:endParaRPr lang="es-CO" sz="2800" dirty="0">
              <a:solidFill>
                <a:schemeClr val="accent2"/>
              </a:solidFill>
              <a:latin typeface="Goudy Stout" panose="0202090407030B020401" pitchFamily="18" charset="0"/>
            </a:endParaRPr>
          </a:p>
        </p:txBody>
      </p:sp>
    </p:spTree>
    <p:extLst>
      <p:ext uri="{BB962C8B-B14F-4D97-AF65-F5344CB8AC3E}">
        <p14:creationId xmlns:p14="http://schemas.microsoft.com/office/powerpoint/2010/main" val="715577276"/>
      </p:ext>
    </p:extLst>
  </p:cSld>
  <p:clrMapOvr>
    <a:masterClrMapping/>
  </p:clrMapOvr>
  <mc:AlternateContent xmlns:mc="http://schemas.openxmlformats.org/markup-compatibility/2006">
    <mc:Choice xmlns:p14="http://schemas.microsoft.com/office/powerpoint/2010/main" Requires="p14">
      <p:transition spd="slow" p14:dur="2000" advTm="7453"/>
    </mc:Choice>
    <mc:Fallback>
      <p:transition spd="slow" advTm="7453"/>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432</TotalTime>
  <Words>204</Words>
  <Application>Microsoft Office PowerPoint</Application>
  <PresentationFormat>Panorámica</PresentationFormat>
  <Paragraphs>13</Paragraphs>
  <Slides>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Arial</vt:lpstr>
      <vt:lpstr>Berlin Sans FB</vt:lpstr>
      <vt:lpstr>Calibri</vt:lpstr>
      <vt:lpstr>Calibri Light</vt:lpstr>
      <vt:lpstr>Goudy Stout</vt:lpstr>
      <vt:lpstr>Tema de Office</vt:lpstr>
      <vt:lpstr>DÍA DEL IDIOMA 23 DE ABRIL  </vt:lpstr>
      <vt:lpstr>Presentación de PowerPoint</vt:lpstr>
      <vt:lpstr>OTROS ACONTECIMIENTOS IMPORTANTES que se celebran el  23 de abril</vt:lpstr>
      <vt:lpstr> En 1996 la Conferencia General de la UNESCO aprobó que en esta fecha se celebrara el:    DÍA INTERNACIONAL DEL LIBRO Y DEL DERECHO DE AUTOR   Como reconocimiento a todas las personas que se dedican a la producción literaria como instrumento por excelencia para transmitir idioma y cultura </vt:lpstr>
      <vt:lpstr> En Colombia también se celebra en esta fecha el:   DÍA DE Las bibliotecas   Como espacios para el encuentro con el conocimiento, la lectura y la cultura.  </vt:lpstr>
      <vt:lpstr>En Colombia esta fecha es significativa porque conmemora el nacimiento de grandes personajes como:</vt:lpstr>
      <vt:lpstr>Celebremos esta fecha tan especial leyendo y cultivando la lectura como fuente de conocimiento y placer.   “El que lee mucho y anda mucho, ve mucho y sabe mucho”    Miguel de Cervantes Saavedra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Paula S</dc:creator>
  <cp:lastModifiedBy>Paula S</cp:lastModifiedBy>
  <cp:revision>25</cp:revision>
  <dcterms:created xsi:type="dcterms:W3CDTF">2020-04-21T19:26:45Z</dcterms:created>
  <dcterms:modified xsi:type="dcterms:W3CDTF">2020-04-22T02:39:10Z</dcterms:modified>
</cp:coreProperties>
</file>